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630FE-98F2-4D3E-BE56-A990873E8B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51292BB-3841-489C-89B4-892C9EDCD602}">
      <dgm:prSet phldrT="[Tekst]" custT="1"/>
      <dgm:spPr/>
      <dgm:t>
        <a:bodyPr/>
        <a:lstStyle/>
        <a:p>
          <a:r>
            <a:rPr lang="da-DK" sz="800" dirty="0" smtClean="0"/>
            <a:t>Udstillingen var åben for offentligheden på hverdage i perioden 26. aug. – 4. sep.  </a:t>
          </a:r>
        </a:p>
        <a:p>
          <a:r>
            <a:rPr lang="da-DK" sz="800" dirty="0" smtClean="0"/>
            <a:t>Åbningstid:16.00 – 20.00 hverdage og i weekender fra 10-16</a:t>
          </a:r>
        </a:p>
        <a:p>
          <a:r>
            <a:rPr lang="da-DK" sz="800" dirty="0" smtClean="0"/>
            <a:t>Udstillingen blev afholdt i forbindelse med Trekantområdets Festuge</a:t>
          </a:r>
          <a:endParaRPr lang="da-DK" sz="800" dirty="0" smtClean="0"/>
        </a:p>
      </dgm:t>
    </dgm:pt>
    <dgm:pt modelId="{92DA1DF1-DA0D-4446-A283-FC28089F2068}" type="parTrans" cxnId="{A294496B-47EC-4053-8D82-573778833476}">
      <dgm:prSet/>
      <dgm:spPr/>
      <dgm:t>
        <a:bodyPr/>
        <a:lstStyle/>
        <a:p>
          <a:endParaRPr lang="da-DK"/>
        </a:p>
      </dgm:t>
    </dgm:pt>
    <dgm:pt modelId="{BE55E8D9-9411-47DC-9B19-1BB8F124150B}" type="sibTrans" cxnId="{A294496B-47EC-4053-8D82-573778833476}">
      <dgm:prSet/>
      <dgm:spPr/>
      <dgm:t>
        <a:bodyPr/>
        <a:lstStyle/>
        <a:p>
          <a:endParaRPr lang="da-DK"/>
        </a:p>
      </dgm:t>
    </dgm:pt>
    <dgm:pt modelId="{EE6E0A06-54F0-4415-9B0C-FC052D91C6B6}">
      <dgm:prSet custT="1"/>
      <dgm:spPr/>
      <dgm:t>
        <a:bodyPr/>
        <a:lstStyle/>
        <a:p>
          <a:r>
            <a:rPr lang="da-DK" sz="800" dirty="0" smtClean="0"/>
            <a:t>Fernisering af udstillingen</a:t>
          </a:r>
        </a:p>
        <a:p>
          <a:r>
            <a:rPr lang="da-DK" sz="800" dirty="0" smtClean="0"/>
            <a:t> ”Klinik 100 år” hos Lægerne Vase, Juhl og Hansen</a:t>
          </a:r>
        </a:p>
        <a:p>
          <a:r>
            <a:rPr lang="da-DK" sz="800" dirty="0" smtClean="0"/>
            <a:t>d. 26. aug. 2016</a:t>
          </a:r>
        </a:p>
        <a:p>
          <a:r>
            <a:rPr lang="da-DK" sz="800" dirty="0" smtClean="0"/>
            <a:t>på Kolding Kommunes kulturnat </a:t>
          </a:r>
          <a:endParaRPr lang="da-DK" sz="800" dirty="0"/>
        </a:p>
      </dgm:t>
    </dgm:pt>
    <dgm:pt modelId="{5354DAC0-7DC1-4C17-8FBA-FAB2C3DB6090}" type="parTrans" cxnId="{1189AA20-6393-41C5-8C61-B964C5273652}">
      <dgm:prSet/>
      <dgm:spPr/>
      <dgm:t>
        <a:bodyPr/>
        <a:lstStyle/>
        <a:p>
          <a:endParaRPr lang="da-DK"/>
        </a:p>
      </dgm:t>
    </dgm:pt>
    <dgm:pt modelId="{D8F68105-BF96-495F-9F7C-87D91F8AACA5}" type="sibTrans" cxnId="{1189AA20-6393-41C5-8C61-B964C5273652}">
      <dgm:prSet/>
      <dgm:spPr/>
      <dgm:t>
        <a:bodyPr/>
        <a:lstStyle/>
        <a:p>
          <a:endParaRPr lang="da-DK"/>
        </a:p>
      </dgm:t>
    </dgm:pt>
    <dgm:pt modelId="{729C2615-5A81-4002-9A3F-5103F36B7DE6}">
      <dgm:prSet custT="1"/>
      <dgm:spPr/>
      <dgm:t>
        <a:bodyPr/>
        <a:lstStyle/>
        <a:p>
          <a:r>
            <a:rPr lang="da-DK" sz="800" dirty="0" smtClean="0"/>
            <a:t>Foredrag </a:t>
          </a:r>
          <a:r>
            <a:rPr lang="da-DK" sz="800" dirty="0" smtClean="0"/>
            <a:t>med forfatter og journalist </a:t>
          </a:r>
        </a:p>
        <a:p>
          <a:r>
            <a:rPr lang="da-DK" sz="800" dirty="0" smtClean="0"/>
            <a:t>Pia </a:t>
          </a:r>
          <a:r>
            <a:rPr lang="da-DK" sz="800" dirty="0" smtClean="0"/>
            <a:t>Friis Laneth </a:t>
          </a:r>
        </a:p>
        <a:p>
          <a:r>
            <a:rPr lang="da-DK" sz="800" dirty="0" smtClean="0"/>
            <a:t>1. sep. kl. </a:t>
          </a:r>
          <a:r>
            <a:rPr lang="da-DK" sz="800" dirty="0" smtClean="0"/>
            <a:t>19.00, på KEU</a:t>
          </a:r>
        </a:p>
        <a:p>
          <a:r>
            <a:rPr lang="da-DK" sz="800" dirty="0" smtClean="0"/>
            <a:t>Overskrift: Danmarks første kvindelige akademiker var læge</a:t>
          </a:r>
        </a:p>
        <a:p>
          <a:r>
            <a:rPr lang="da-DK" sz="800" dirty="0" smtClean="0"/>
            <a:t>Arrangementet blev afholdt i forbindelse med Trekantområdets Festuge </a:t>
          </a:r>
          <a:endParaRPr lang="da-DK" sz="800" dirty="0" smtClean="0"/>
        </a:p>
      </dgm:t>
    </dgm:pt>
    <dgm:pt modelId="{ED6793C0-3E2E-4123-B29D-496F69FBFA59}" type="sibTrans" cxnId="{682E6A55-04B4-41F8-9087-61822C45EDD7}">
      <dgm:prSet/>
      <dgm:spPr/>
      <dgm:t>
        <a:bodyPr/>
        <a:lstStyle/>
        <a:p>
          <a:endParaRPr lang="da-DK"/>
        </a:p>
      </dgm:t>
    </dgm:pt>
    <dgm:pt modelId="{4C364586-FA09-4567-8805-ABB312182251}" type="parTrans" cxnId="{682E6A55-04B4-41F8-9087-61822C45EDD7}">
      <dgm:prSet/>
      <dgm:spPr/>
      <dgm:t>
        <a:bodyPr/>
        <a:lstStyle/>
        <a:p>
          <a:endParaRPr lang="da-DK"/>
        </a:p>
      </dgm:t>
    </dgm:pt>
    <dgm:pt modelId="{19396EE2-F7BA-4363-A66D-7C15AAD0F1BA}">
      <dgm:prSet custT="1"/>
      <dgm:spPr/>
      <dgm:t>
        <a:bodyPr/>
        <a:lstStyle/>
        <a:p>
          <a:r>
            <a:rPr lang="da-DK" sz="800" dirty="0" smtClean="0"/>
            <a:t>Udstillingen var åben i åbningstiden hos Lægerne Vase, Juhl og Hansen </a:t>
          </a:r>
        </a:p>
        <a:p>
          <a:r>
            <a:rPr lang="da-DK" sz="800" dirty="0" smtClean="0"/>
            <a:t>i  perioden d. 5. sep. - d. 19. sep. </a:t>
          </a:r>
          <a:endParaRPr lang="da-DK" sz="800" dirty="0"/>
        </a:p>
      </dgm:t>
    </dgm:pt>
    <dgm:pt modelId="{744214D1-6830-4769-8B97-BED27290FAEF}" type="parTrans" cxnId="{3A5BA492-AADC-442A-807A-4F819AE3DB69}">
      <dgm:prSet/>
      <dgm:spPr/>
      <dgm:t>
        <a:bodyPr/>
        <a:lstStyle/>
        <a:p>
          <a:endParaRPr lang="da-DK"/>
        </a:p>
      </dgm:t>
    </dgm:pt>
    <dgm:pt modelId="{37F3955C-53D4-4C4F-B382-99A8F360E03C}" type="sibTrans" cxnId="{3A5BA492-AADC-442A-807A-4F819AE3DB69}">
      <dgm:prSet/>
      <dgm:spPr/>
      <dgm:t>
        <a:bodyPr/>
        <a:lstStyle/>
        <a:p>
          <a:endParaRPr lang="da-DK"/>
        </a:p>
      </dgm:t>
    </dgm:pt>
    <dgm:pt modelId="{18E16DE5-3C55-447E-8598-BA79D436E706}" type="pres">
      <dgm:prSet presAssocID="{EB8630FE-98F2-4D3E-BE56-A990873E8BCF}" presName="Name0" presStyleCnt="0">
        <dgm:presLayoutVars>
          <dgm:dir/>
          <dgm:animLvl val="lvl"/>
          <dgm:resizeHandles val="exact"/>
        </dgm:presLayoutVars>
      </dgm:prSet>
      <dgm:spPr/>
    </dgm:pt>
    <dgm:pt modelId="{60E26DD5-0ECD-481D-82A3-04CDEF6F4DDC}" type="pres">
      <dgm:prSet presAssocID="{EE6E0A06-54F0-4415-9B0C-FC052D91C6B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8E7ACC2-55B0-46E0-A08F-D920889B32B6}" type="pres">
      <dgm:prSet presAssocID="{D8F68105-BF96-495F-9F7C-87D91F8AACA5}" presName="parTxOnlySpace" presStyleCnt="0"/>
      <dgm:spPr/>
    </dgm:pt>
    <dgm:pt modelId="{8B02514A-7AE9-4A55-8A88-4E107909AE79}" type="pres">
      <dgm:prSet presAssocID="{751292BB-3841-489C-89B4-892C9EDCD60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4123620-182A-4C73-9785-0A399E35132C}" type="pres">
      <dgm:prSet presAssocID="{BE55E8D9-9411-47DC-9B19-1BB8F124150B}" presName="parTxOnlySpace" presStyleCnt="0"/>
      <dgm:spPr/>
    </dgm:pt>
    <dgm:pt modelId="{BC808F6D-A9D4-4972-8E66-02BC5B571511}" type="pres">
      <dgm:prSet presAssocID="{19396EE2-F7BA-4363-A66D-7C15AAD0F1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2B061F3-FA05-44D6-8236-693BD2961D55}" type="pres">
      <dgm:prSet presAssocID="{37F3955C-53D4-4C4F-B382-99A8F360E03C}" presName="parTxOnlySpace" presStyleCnt="0"/>
      <dgm:spPr/>
    </dgm:pt>
    <dgm:pt modelId="{836C35B8-FDC8-4E17-8B60-AB605D2C7680}" type="pres">
      <dgm:prSet presAssocID="{729C2615-5A81-4002-9A3F-5103F36B7DE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82E6A55-04B4-41F8-9087-61822C45EDD7}" srcId="{EB8630FE-98F2-4D3E-BE56-A990873E8BCF}" destId="{729C2615-5A81-4002-9A3F-5103F36B7DE6}" srcOrd="3" destOrd="0" parTransId="{4C364586-FA09-4567-8805-ABB312182251}" sibTransId="{ED6793C0-3E2E-4123-B29D-496F69FBFA59}"/>
    <dgm:cxn modelId="{6DB26DD6-62A2-42B7-8EF9-1BF18389ACB5}" type="presOf" srcId="{EE6E0A06-54F0-4415-9B0C-FC052D91C6B6}" destId="{60E26DD5-0ECD-481D-82A3-04CDEF6F4DDC}" srcOrd="0" destOrd="0" presId="urn:microsoft.com/office/officeart/2005/8/layout/chevron1"/>
    <dgm:cxn modelId="{3A5BA492-AADC-442A-807A-4F819AE3DB69}" srcId="{EB8630FE-98F2-4D3E-BE56-A990873E8BCF}" destId="{19396EE2-F7BA-4363-A66D-7C15AAD0F1BA}" srcOrd="2" destOrd="0" parTransId="{744214D1-6830-4769-8B97-BED27290FAEF}" sibTransId="{37F3955C-53D4-4C4F-B382-99A8F360E03C}"/>
    <dgm:cxn modelId="{A294496B-47EC-4053-8D82-573778833476}" srcId="{EB8630FE-98F2-4D3E-BE56-A990873E8BCF}" destId="{751292BB-3841-489C-89B4-892C9EDCD602}" srcOrd="1" destOrd="0" parTransId="{92DA1DF1-DA0D-4446-A283-FC28089F2068}" sibTransId="{BE55E8D9-9411-47DC-9B19-1BB8F124150B}"/>
    <dgm:cxn modelId="{E2E8FFDB-18B1-4CB0-BF83-90F50A5E60B5}" type="presOf" srcId="{EB8630FE-98F2-4D3E-BE56-A990873E8BCF}" destId="{18E16DE5-3C55-447E-8598-BA79D436E706}" srcOrd="0" destOrd="0" presId="urn:microsoft.com/office/officeart/2005/8/layout/chevron1"/>
    <dgm:cxn modelId="{1189AA20-6393-41C5-8C61-B964C5273652}" srcId="{EB8630FE-98F2-4D3E-BE56-A990873E8BCF}" destId="{EE6E0A06-54F0-4415-9B0C-FC052D91C6B6}" srcOrd="0" destOrd="0" parTransId="{5354DAC0-7DC1-4C17-8FBA-FAB2C3DB6090}" sibTransId="{D8F68105-BF96-495F-9F7C-87D91F8AACA5}"/>
    <dgm:cxn modelId="{DC2214CE-69A0-4B42-95EA-D505823EDB93}" type="presOf" srcId="{729C2615-5A81-4002-9A3F-5103F36B7DE6}" destId="{836C35B8-FDC8-4E17-8B60-AB605D2C7680}" srcOrd="0" destOrd="0" presId="urn:microsoft.com/office/officeart/2005/8/layout/chevron1"/>
    <dgm:cxn modelId="{4FDD67BC-9406-4AAB-B82A-10EC46C4AA6A}" type="presOf" srcId="{751292BB-3841-489C-89B4-892C9EDCD602}" destId="{8B02514A-7AE9-4A55-8A88-4E107909AE79}" srcOrd="0" destOrd="0" presId="urn:microsoft.com/office/officeart/2005/8/layout/chevron1"/>
    <dgm:cxn modelId="{7B449437-2D71-494E-80C6-0FCF1FFD0152}" type="presOf" srcId="{19396EE2-F7BA-4363-A66D-7C15AAD0F1BA}" destId="{BC808F6D-A9D4-4972-8E66-02BC5B571511}" srcOrd="0" destOrd="0" presId="urn:microsoft.com/office/officeart/2005/8/layout/chevron1"/>
    <dgm:cxn modelId="{CCF11550-541D-4925-ADBE-000F6C2072C6}" type="presParOf" srcId="{18E16DE5-3C55-447E-8598-BA79D436E706}" destId="{60E26DD5-0ECD-481D-82A3-04CDEF6F4DDC}" srcOrd="0" destOrd="0" presId="urn:microsoft.com/office/officeart/2005/8/layout/chevron1"/>
    <dgm:cxn modelId="{42C217FA-D85F-4669-9229-C663104D118C}" type="presParOf" srcId="{18E16DE5-3C55-447E-8598-BA79D436E706}" destId="{A8E7ACC2-55B0-46E0-A08F-D920889B32B6}" srcOrd="1" destOrd="0" presId="urn:microsoft.com/office/officeart/2005/8/layout/chevron1"/>
    <dgm:cxn modelId="{7F1C69FC-1164-4EA9-9E50-FFB4D293CD62}" type="presParOf" srcId="{18E16DE5-3C55-447E-8598-BA79D436E706}" destId="{8B02514A-7AE9-4A55-8A88-4E107909AE79}" srcOrd="2" destOrd="0" presId="urn:microsoft.com/office/officeart/2005/8/layout/chevron1"/>
    <dgm:cxn modelId="{E6925501-024D-4CE8-AED2-6C494A5206B8}" type="presParOf" srcId="{18E16DE5-3C55-447E-8598-BA79D436E706}" destId="{64123620-182A-4C73-9785-0A399E35132C}" srcOrd="3" destOrd="0" presId="urn:microsoft.com/office/officeart/2005/8/layout/chevron1"/>
    <dgm:cxn modelId="{A2742188-8907-4D02-95BD-A40A5F9D6A49}" type="presParOf" srcId="{18E16DE5-3C55-447E-8598-BA79D436E706}" destId="{BC808F6D-A9D4-4972-8E66-02BC5B571511}" srcOrd="4" destOrd="0" presId="urn:microsoft.com/office/officeart/2005/8/layout/chevron1"/>
    <dgm:cxn modelId="{E86CDABE-BE7B-462D-BACD-152C22E6C879}" type="presParOf" srcId="{18E16DE5-3C55-447E-8598-BA79D436E706}" destId="{E2B061F3-FA05-44D6-8236-693BD2961D55}" srcOrd="5" destOrd="0" presId="urn:microsoft.com/office/officeart/2005/8/layout/chevron1"/>
    <dgm:cxn modelId="{741C9B8C-6C84-4B57-989E-8108CB81FD9B}" type="presParOf" srcId="{18E16DE5-3C55-447E-8598-BA79D436E706}" destId="{836C35B8-FDC8-4E17-8B60-AB605D2C768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630FE-98F2-4D3E-BE56-A990873E8B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45BC229-CBBE-4433-9B5A-F55ED43E1C8D}">
      <dgm:prSet phldrT="[Tekst]"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dirty="0" err="1" smtClean="0"/>
            <a:t>Sundhedscampen</a:t>
          </a:r>
          <a:r>
            <a:rPr lang="da-DK" sz="800" dirty="0" smtClean="0"/>
            <a:t> 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dirty="0" smtClean="0"/>
            <a:t>5. okt., UC Syd </a:t>
          </a:r>
          <a:endParaRPr lang="da-DK" sz="800" dirty="0"/>
        </a:p>
      </dgm:t>
    </dgm:pt>
    <dgm:pt modelId="{E46554DB-98EE-4D75-A6AB-7D16FABA2A96}" type="parTrans" cxnId="{A24D5B8A-AB81-494D-BCE3-C174124732D6}">
      <dgm:prSet/>
      <dgm:spPr/>
      <dgm:t>
        <a:bodyPr/>
        <a:lstStyle/>
        <a:p>
          <a:endParaRPr lang="da-DK"/>
        </a:p>
      </dgm:t>
    </dgm:pt>
    <dgm:pt modelId="{76503488-F832-481D-9342-FEB0038B5EA7}" type="sibTrans" cxnId="{A24D5B8A-AB81-494D-BCE3-C174124732D6}">
      <dgm:prSet/>
      <dgm:spPr/>
      <dgm:t>
        <a:bodyPr/>
        <a:lstStyle/>
        <a:p>
          <a:endParaRPr lang="da-DK"/>
        </a:p>
      </dgm:t>
    </dgm:pt>
    <dgm:pt modelId="{86D94F33-9804-478C-9130-5297DDBD413B}">
      <dgm:prSet custT="1"/>
      <dgm:spPr/>
      <dgm:t>
        <a:bodyPr/>
        <a:lstStyle/>
        <a:p>
          <a:r>
            <a:rPr lang="da-DK" sz="800" dirty="0" smtClean="0"/>
            <a:t>Foredrag af sognepræst Lone Vesterdal og praktiserende læge Inger Uldall Juhl</a:t>
          </a:r>
        </a:p>
        <a:p>
          <a:endParaRPr lang="da-DK" sz="800" dirty="0" smtClean="0"/>
        </a:p>
        <a:p>
          <a:r>
            <a:rPr lang="da-DK" sz="800" dirty="0" smtClean="0"/>
            <a:t>Overskrift: Lægevidenskab og tro – måske fremtidens samarbejdspartnere </a:t>
          </a:r>
        </a:p>
        <a:p>
          <a:endParaRPr lang="da-DK" sz="800" dirty="0" smtClean="0"/>
        </a:p>
        <a:p>
          <a:r>
            <a:rPr lang="da-DK" sz="800" dirty="0" smtClean="0"/>
            <a:t>25. Okt. på Kolding Bibliotek </a:t>
          </a:r>
          <a:endParaRPr lang="da-DK" sz="800" dirty="0" smtClean="0"/>
        </a:p>
      </dgm:t>
    </dgm:pt>
    <dgm:pt modelId="{F333CE4C-0082-418E-BC9C-DCA7737AE761}" type="parTrans" cxnId="{BF49E420-F50E-42B0-ACC9-5A5A61AF65F2}">
      <dgm:prSet/>
      <dgm:spPr/>
      <dgm:t>
        <a:bodyPr/>
        <a:lstStyle/>
        <a:p>
          <a:endParaRPr lang="da-DK"/>
        </a:p>
      </dgm:t>
    </dgm:pt>
    <dgm:pt modelId="{49175652-8866-4A4A-8340-8867C3BAF049}" type="sibTrans" cxnId="{BF49E420-F50E-42B0-ACC9-5A5A61AF65F2}">
      <dgm:prSet/>
      <dgm:spPr/>
      <dgm:t>
        <a:bodyPr/>
        <a:lstStyle/>
        <a:p>
          <a:endParaRPr lang="da-DK"/>
        </a:p>
      </dgm:t>
    </dgm:pt>
    <dgm:pt modelId="{217F0445-69AC-4A7C-B9F5-C600EE06010A}">
      <dgm:prSet/>
      <dgm:spPr/>
      <dgm:t>
        <a:bodyPr/>
        <a:lstStyle/>
        <a:p>
          <a:endParaRPr lang="da-DK"/>
        </a:p>
      </dgm:t>
    </dgm:pt>
    <dgm:pt modelId="{8423A384-A917-405A-BD86-1FC3251ABE77}" type="parTrans" cxnId="{1DCA832F-3B9F-4AC8-9E74-8E29A950E39F}">
      <dgm:prSet/>
      <dgm:spPr/>
      <dgm:t>
        <a:bodyPr/>
        <a:lstStyle/>
        <a:p>
          <a:endParaRPr lang="da-DK"/>
        </a:p>
      </dgm:t>
    </dgm:pt>
    <dgm:pt modelId="{8FC85C47-B16D-4B2B-990C-0C2C41609782}" type="sibTrans" cxnId="{1DCA832F-3B9F-4AC8-9E74-8E29A950E39F}">
      <dgm:prSet/>
      <dgm:spPr/>
      <dgm:t>
        <a:bodyPr/>
        <a:lstStyle/>
        <a:p>
          <a:endParaRPr lang="da-DK"/>
        </a:p>
      </dgm:t>
    </dgm:pt>
    <dgm:pt modelId="{52BB8284-9B18-4B1A-B9C2-E6D3556FF5D6}">
      <dgm:prSet custT="1"/>
      <dgm:spPr/>
      <dgm:t>
        <a:bodyPr/>
        <a:lstStyle/>
        <a:p>
          <a:r>
            <a:rPr lang="da-DK" sz="800" dirty="0" smtClean="0"/>
            <a:t>Udstilling</a:t>
          </a:r>
        </a:p>
        <a:p>
          <a:r>
            <a:rPr lang="da-DK" sz="800" dirty="0" smtClean="0"/>
            <a:t>Kolding Bibliotek </a:t>
          </a:r>
        </a:p>
        <a:p>
          <a:r>
            <a:rPr lang="da-DK" sz="800" dirty="0" smtClean="0"/>
            <a:t>Ugerne 38 </a:t>
          </a:r>
          <a:r>
            <a:rPr lang="da-DK" sz="800" dirty="0" smtClean="0"/>
            <a:t>og </a:t>
          </a:r>
          <a:r>
            <a:rPr lang="da-DK" sz="800" dirty="0" smtClean="0"/>
            <a:t>39</a:t>
          </a:r>
          <a:endParaRPr lang="da-DK" sz="800" dirty="0" smtClean="0"/>
        </a:p>
      </dgm:t>
    </dgm:pt>
    <dgm:pt modelId="{136F5B4F-6558-4E2C-83C4-0BD34CCF77BF}" type="parTrans" cxnId="{DF8BBBCE-E4EF-420A-9487-5D4FDA4AF60A}">
      <dgm:prSet/>
      <dgm:spPr/>
      <dgm:t>
        <a:bodyPr/>
        <a:lstStyle/>
        <a:p>
          <a:endParaRPr lang="da-DK"/>
        </a:p>
      </dgm:t>
    </dgm:pt>
    <dgm:pt modelId="{BCB447CC-47E8-46A6-8795-6B7E44AB4186}" type="sibTrans" cxnId="{DF8BBBCE-E4EF-420A-9487-5D4FDA4AF60A}">
      <dgm:prSet/>
      <dgm:spPr/>
      <dgm:t>
        <a:bodyPr/>
        <a:lstStyle/>
        <a:p>
          <a:endParaRPr lang="da-DK"/>
        </a:p>
      </dgm:t>
    </dgm:pt>
    <dgm:pt modelId="{18E16DE5-3C55-447E-8598-BA79D436E706}" type="pres">
      <dgm:prSet presAssocID="{EB8630FE-98F2-4D3E-BE56-A990873E8BCF}" presName="Name0" presStyleCnt="0">
        <dgm:presLayoutVars>
          <dgm:dir/>
          <dgm:animLvl val="lvl"/>
          <dgm:resizeHandles val="exact"/>
        </dgm:presLayoutVars>
      </dgm:prSet>
      <dgm:spPr/>
    </dgm:pt>
    <dgm:pt modelId="{48C0130A-E156-4E18-A13F-BF4A1C919477}" type="pres">
      <dgm:prSet presAssocID="{217F0445-69AC-4A7C-B9F5-C600EE06010A}" presName="parTxOnly" presStyleLbl="node1" presStyleIdx="0" presStyleCnt="4" custLinFactNeighborX="11262" custLinFactNeighborY="29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BB6528B-F030-4BCC-9824-E61FF746FE3F}" type="pres">
      <dgm:prSet presAssocID="{8FC85C47-B16D-4B2B-990C-0C2C41609782}" presName="parTxOnlySpace" presStyleCnt="0"/>
      <dgm:spPr/>
    </dgm:pt>
    <dgm:pt modelId="{9180B9C5-E6D4-4297-A418-436325FE17FF}" type="pres">
      <dgm:prSet presAssocID="{52BB8284-9B18-4B1A-B9C2-E6D3556FF5D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FF701DA-7069-43B6-AD3D-6E7CDE2AF4BE}" type="pres">
      <dgm:prSet presAssocID="{BCB447CC-47E8-46A6-8795-6B7E44AB4186}" presName="parTxOnlySpace" presStyleCnt="0"/>
      <dgm:spPr/>
    </dgm:pt>
    <dgm:pt modelId="{08439054-1A51-4603-B699-974CFFF8FBAB}" type="pres">
      <dgm:prSet presAssocID="{845BC229-CBBE-4433-9B5A-F55ED43E1C8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48305AA-8D4F-470D-9B13-A30669FC7926}" type="pres">
      <dgm:prSet presAssocID="{76503488-F832-481D-9342-FEB0038B5EA7}" presName="parTxOnlySpace" presStyleCnt="0"/>
      <dgm:spPr/>
    </dgm:pt>
    <dgm:pt modelId="{C2DC0D56-0633-42D7-9E4D-0135020C6E2A}" type="pres">
      <dgm:prSet presAssocID="{86D94F33-9804-478C-9130-5297DDBD413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24D5B8A-AB81-494D-BCE3-C174124732D6}" srcId="{EB8630FE-98F2-4D3E-BE56-A990873E8BCF}" destId="{845BC229-CBBE-4433-9B5A-F55ED43E1C8D}" srcOrd="2" destOrd="0" parTransId="{E46554DB-98EE-4D75-A6AB-7D16FABA2A96}" sibTransId="{76503488-F832-481D-9342-FEB0038B5EA7}"/>
    <dgm:cxn modelId="{A3DD620D-8F49-449B-8AAC-83BE16E412FD}" type="presOf" srcId="{217F0445-69AC-4A7C-B9F5-C600EE06010A}" destId="{48C0130A-E156-4E18-A13F-BF4A1C919477}" srcOrd="0" destOrd="0" presId="urn:microsoft.com/office/officeart/2005/8/layout/chevron1"/>
    <dgm:cxn modelId="{1DCA832F-3B9F-4AC8-9E74-8E29A950E39F}" srcId="{EB8630FE-98F2-4D3E-BE56-A990873E8BCF}" destId="{217F0445-69AC-4A7C-B9F5-C600EE06010A}" srcOrd="0" destOrd="0" parTransId="{8423A384-A917-405A-BD86-1FC3251ABE77}" sibTransId="{8FC85C47-B16D-4B2B-990C-0C2C41609782}"/>
    <dgm:cxn modelId="{AFB8B843-F189-456F-BAE3-4137EC5CDD0A}" type="presOf" srcId="{845BC229-CBBE-4433-9B5A-F55ED43E1C8D}" destId="{08439054-1A51-4603-B699-974CFFF8FBAB}" srcOrd="0" destOrd="0" presId="urn:microsoft.com/office/officeart/2005/8/layout/chevron1"/>
    <dgm:cxn modelId="{D6678791-21C6-4124-AD6A-72631E9F4D2D}" type="presOf" srcId="{52BB8284-9B18-4B1A-B9C2-E6D3556FF5D6}" destId="{9180B9C5-E6D4-4297-A418-436325FE17FF}" srcOrd="0" destOrd="0" presId="urn:microsoft.com/office/officeart/2005/8/layout/chevron1"/>
    <dgm:cxn modelId="{DF8BBBCE-E4EF-420A-9487-5D4FDA4AF60A}" srcId="{EB8630FE-98F2-4D3E-BE56-A990873E8BCF}" destId="{52BB8284-9B18-4B1A-B9C2-E6D3556FF5D6}" srcOrd="1" destOrd="0" parTransId="{136F5B4F-6558-4E2C-83C4-0BD34CCF77BF}" sibTransId="{BCB447CC-47E8-46A6-8795-6B7E44AB4186}"/>
    <dgm:cxn modelId="{0EFFDC42-1A5A-4BA5-A167-00D1AD676DEA}" type="presOf" srcId="{86D94F33-9804-478C-9130-5297DDBD413B}" destId="{C2DC0D56-0633-42D7-9E4D-0135020C6E2A}" srcOrd="0" destOrd="0" presId="urn:microsoft.com/office/officeart/2005/8/layout/chevron1"/>
    <dgm:cxn modelId="{E2E8FFDB-18B1-4CB0-BF83-90F50A5E60B5}" type="presOf" srcId="{EB8630FE-98F2-4D3E-BE56-A990873E8BCF}" destId="{18E16DE5-3C55-447E-8598-BA79D436E706}" srcOrd="0" destOrd="0" presId="urn:microsoft.com/office/officeart/2005/8/layout/chevron1"/>
    <dgm:cxn modelId="{BF49E420-F50E-42B0-ACC9-5A5A61AF65F2}" srcId="{EB8630FE-98F2-4D3E-BE56-A990873E8BCF}" destId="{86D94F33-9804-478C-9130-5297DDBD413B}" srcOrd="3" destOrd="0" parTransId="{F333CE4C-0082-418E-BC9C-DCA7737AE761}" sibTransId="{49175652-8866-4A4A-8340-8867C3BAF049}"/>
    <dgm:cxn modelId="{B5DC6B86-FD15-4C25-AE85-C4D93907CD04}" type="presParOf" srcId="{18E16DE5-3C55-447E-8598-BA79D436E706}" destId="{48C0130A-E156-4E18-A13F-BF4A1C919477}" srcOrd="0" destOrd="0" presId="urn:microsoft.com/office/officeart/2005/8/layout/chevron1"/>
    <dgm:cxn modelId="{E6E69BEA-240A-4825-9AC0-9BD2D072DFFF}" type="presParOf" srcId="{18E16DE5-3C55-447E-8598-BA79D436E706}" destId="{8BB6528B-F030-4BCC-9824-E61FF746FE3F}" srcOrd="1" destOrd="0" presId="urn:microsoft.com/office/officeart/2005/8/layout/chevron1"/>
    <dgm:cxn modelId="{A1970136-A5F8-4DC8-ADB6-0006E89314AD}" type="presParOf" srcId="{18E16DE5-3C55-447E-8598-BA79D436E706}" destId="{9180B9C5-E6D4-4297-A418-436325FE17FF}" srcOrd="2" destOrd="0" presId="urn:microsoft.com/office/officeart/2005/8/layout/chevron1"/>
    <dgm:cxn modelId="{8E42805D-40E7-4480-A715-14D36C8253EF}" type="presParOf" srcId="{18E16DE5-3C55-447E-8598-BA79D436E706}" destId="{8FF701DA-7069-43B6-AD3D-6E7CDE2AF4BE}" srcOrd="3" destOrd="0" presId="urn:microsoft.com/office/officeart/2005/8/layout/chevron1"/>
    <dgm:cxn modelId="{35D8CF48-212C-42E4-99D3-9101262B464E}" type="presParOf" srcId="{18E16DE5-3C55-447E-8598-BA79D436E706}" destId="{08439054-1A51-4603-B699-974CFFF8FBAB}" srcOrd="4" destOrd="0" presId="urn:microsoft.com/office/officeart/2005/8/layout/chevron1"/>
    <dgm:cxn modelId="{B29548EB-063C-4B83-8F07-6D7C2714BB52}" type="presParOf" srcId="{18E16DE5-3C55-447E-8598-BA79D436E706}" destId="{A48305AA-8D4F-470D-9B13-A30669FC7926}" srcOrd="5" destOrd="0" presId="urn:microsoft.com/office/officeart/2005/8/layout/chevron1"/>
    <dgm:cxn modelId="{9FDE6BCF-1A8E-4B23-A137-1860391B706E}" type="presParOf" srcId="{18E16DE5-3C55-447E-8598-BA79D436E706}" destId="{C2DC0D56-0633-42D7-9E4D-0135020C6E2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630FE-98F2-4D3E-BE56-A990873E8B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51292BB-3841-489C-89B4-892C9EDCD602}">
      <dgm:prSet phldrT="[Tekst]" custT="1"/>
      <dgm:spPr/>
      <dgm:t>
        <a:bodyPr/>
        <a:lstStyle/>
        <a:p>
          <a:r>
            <a:rPr lang="da-DK" sz="800" dirty="0" smtClean="0"/>
            <a:t>100 års jubilæum </a:t>
          </a:r>
        </a:p>
        <a:p>
          <a:r>
            <a:rPr lang="da-DK" sz="800" dirty="0" smtClean="0"/>
            <a:t>1. November, Koldinghus</a:t>
          </a:r>
        </a:p>
        <a:p>
          <a:endParaRPr lang="da-DK" sz="800" dirty="0" smtClean="0"/>
        </a:p>
        <a:p>
          <a:r>
            <a:rPr lang="da-DK" sz="800" dirty="0" smtClean="0"/>
            <a:t>Foredrag af forskellige oplægsholdere samt udstillingen vises i kirkesalen </a:t>
          </a:r>
          <a:endParaRPr lang="da-DK" sz="800" dirty="0"/>
        </a:p>
      </dgm:t>
    </dgm:pt>
    <dgm:pt modelId="{92DA1DF1-DA0D-4446-A283-FC28089F2068}" type="parTrans" cxnId="{A294496B-47EC-4053-8D82-573778833476}">
      <dgm:prSet/>
      <dgm:spPr/>
      <dgm:t>
        <a:bodyPr/>
        <a:lstStyle/>
        <a:p>
          <a:endParaRPr lang="da-DK"/>
        </a:p>
      </dgm:t>
    </dgm:pt>
    <dgm:pt modelId="{BE55E8D9-9411-47DC-9B19-1BB8F124150B}" type="sibTrans" cxnId="{A294496B-47EC-4053-8D82-573778833476}">
      <dgm:prSet/>
      <dgm:spPr/>
      <dgm:t>
        <a:bodyPr/>
        <a:lstStyle/>
        <a:p>
          <a:endParaRPr lang="da-DK"/>
        </a:p>
      </dgm:t>
    </dgm:pt>
    <dgm:pt modelId="{2BEE2897-C878-446A-ACCB-AC9100D3AECB}">
      <dgm:prSet phldrT="[Tekst]" custT="1"/>
      <dgm:spPr/>
      <dgm:t>
        <a:bodyPr/>
        <a:lstStyle/>
        <a:p>
          <a:r>
            <a:rPr lang="da-DK" sz="800" dirty="0" smtClean="0"/>
            <a:t>Udstillingen vises hos</a:t>
          </a:r>
        </a:p>
        <a:p>
          <a:r>
            <a:rPr lang="da-DK" sz="800" dirty="0" smtClean="0"/>
            <a:t>Kolding Sundhedscenter fra</a:t>
          </a:r>
        </a:p>
        <a:p>
          <a:r>
            <a:rPr lang="da-DK" sz="800" dirty="0" smtClean="0"/>
            <a:t> d. 2. november - ? </a:t>
          </a:r>
        </a:p>
      </dgm:t>
    </dgm:pt>
    <dgm:pt modelId="{2167ECA2-DEA9-4FBF-B7DC-806A4EBD741C}" type="parTrans" cxnId="{DC5590EF-515F-418D-A746-D493970B1652}">
      <dgm:prSet/>
      <dgm:spPr/>
      <dgm:t>
        <a:bodyPr/>
        <a:lstStyle/>
        <a:p>
          <a:endParaRPr lang="da-DK"/>
        </a:p>
      </dgm:t>
    </dgm:pt>
    <dgm:pt modelId="{1A7DF82E-B8C2-4A43-8040-464BA642A67A}" type="sibTrans" cxnId="{DC5590EF-515F-418D-A746-D493970B1652}">
      <dgm:prSet/>
      <dgm:spPr/>
      <dgm:t>
        <a:bodyPr/>
        <a:lstStyle/>
        <a:p>
          <a:endParaRPr lang="da-DK"/>
        </a:p>
      </dgm:t>
    </dgm:pt>
    <dgm:pt modelId="{3476A2E3-3F2A-4BE8-BF3A-EBCBE2E1F733}">
      <dgm:prSet custT="1"/>
      <dgm:spPr/>
      <dgm:t>
        <a:bodyPr/>
        <a:lstStyle/>
        <a:p>
          <a:r>
            <a:rPr lang="da-DK" sz="800" dirty="0" smtClean="0"/>
            <a:t>Fremtidens læge </a:t>
          </a:r>
        </a:p>
        <a:p>
          <a:r>
            <a:rPr lang="da-DK" sz="800" dirty="0" smtClean="0"/>
            <a:t>Undersøgelse i perioden </a:t>
          </a:r>
        </a:p>
        <a:p>
          <a:r>
            <a:rPr lang="da-DK" sz="800" dirty="0" smtClean="0"/>
            <a:t>26. </a:t>
          </a:r>
          <a:r>
            <a:rPr lang="da-DK" sz="800" dirty="0" err="1" smtClean="0"/>
            <a:t>aug</a:t>
          </a:r>
          <a:r>
            <a:rPr lang="da-DK" sz="800" dirty="0" smtClean="0"/>
            <a:t> - </a:t>
          </a:r>
          <a:r>
            <a:rPr lang="da-DK" sz="800" dirty="0" err="1" smtClean="0"/>
            <a:t>nov</a:t>
          </a:r>
          <a:endParaRPr lang="da-DK" sz="800" dirty="0"/>
        </a:p>
      </dgm:t>
    </dgm:pt>
    <dgm:pt modelId="{60F37A7F-BC75-4883-9EE1-CB40B1CD83E3}" type="sibTrans" cxnId="{E901967C-557A-474F-8D58-F61D51FD00C3}">
      <dgm:prSet/>
      <dgm:spPr/>
      <dgm:t>
        <a:bodyPr/>
        <a:lstStyle/>
        <a:p>
          <a:endParaRPr lang="da-DK"/>
        </a:p>
      </dgm:t>
    </dgm:pt>
    <dgm:pt modelId="{624BC53B-4773-4339-B1BA-20815D3C9D0F}" type="parTrans" cxnId="{E901967C-557A-474F-8D58-F61D51FD00C3}">
      <dgm:prSet/>
      <dgm:spPr/>
      <dgm:t>
        <a:bodyPr/>
        <a:lstStyle/>
        <a:p>
          <a:endParaRPr lang="da-DK"/>
        </a:p>
      </dgm:t>
    </dgm:pt>
    <dgm:pt modelId="{2FA295DA-0891-41A5-A88D-F7B0E9AEFFB0}">
      <dgm:prSet custT="1"/>
      <dgm:spPr/>
      <dgm:t>
        <a:bodyPr/>
        <a:lstStyle/>
        <a:p>
          <a:endParaRPr lang="da-DK" sz="1000" dirty="0" smtClean="0"/>
        </a:p>
        <a:p>
          <a:r>
            <a:rPr lang="da-DK" sz="800" dirty="0" smtClean="0"/>
            <a:t>Undersøgelsen ”Fremtidens læge” + idekatalog fra </a:t>
          </a:r>
          <a:r>
            <a:rPr lang="da-DK" sz="800" dirty="0" err="1" smtClean="0"/>
            <a:t>Sundhedscampen</a:t>
          </a:r>
          <a:r>
            <a:rPr lang="da-DK" sz="800" dirty="0" smtClean="0"/>
            <a:t> + artikel udarbejdes i perioden: </a:t>
          </a:r>
        </a:p>
        <a:p>
          <a:r>
            <a:rPr lang="da-DK" sz="800" dirty="0" smtClean="0"/>
            <a:t>Nov. 2016  – feb. </a:t>
          </a:r>
        </a:p>
        <a:p>
          <a:r>
            <a:rPr lang="da-DK" sz="800" dirty="0" smtClean="0"/>
            <a:t>Materiale i forbindelse med KEU projektet  </a:t>
          </a:r>
          <a:endParaRPr lang="da-DK" sz="800" dirty="0"/>
        </a:p>
      </dgm:t>
    </dgm:pt>
    <dgm:pt modelId="{7C9063BD-4CB9-48B2-8C32-E9BC7B300F46}" type="sibTrans" cxnId="{CC1E3382-D7F5-401F-B7FE-BF7AF5BBD69D}">
      <dgm:prSet/>
      <dgm:spPr/>
      <dgm:t>
        <a:bodyPr/>
        <a:lstStyle/>
        <a:p>
          <a:endParaRPr lang="da-DK"/>
        </a:p>
      </dgm:t>
    </dgm:pt>
    <dgm:pt modelId="{FA196A7D-78FE-4D42-BB5D-97E0BA223F75}" type="parTrans" cxnId="{CC1E3382-D7F5-401F-B7FE-BF7AF5BBD69D}">
      <dgm:prSet/>
      <dgm:spPr/>
      <dgm:t>
        <a:bodyPr/>
        <a:lstStyle/>
        <a:p>
          <a:endParaRPr lang="da-DK"/>
        </a:p>
      </dgm:t>
    </dgm:pt>
    <dgm:pt modelId="{18E16DE5-3C55-447E-8598-BA79D436E706}" type="pres">
      <dgm:prSet presAssocID="{EB8630FE-98F2-4D3E-BE56-A990873E8BCF}" presName="Name0" presStyleCnt="0">
        <dgm:presLayoutVars>
          <dgm:dir/>
          <dgm:animLvl val="lvl"/>
          <dgm:resizeHandles val="exact"/>
        </dgm:presLayoutVars>
      </dgm:prSet>
      <dgm:spPr/>
    </dgm:pt>
    <dgm:pt modelId="{8B02514A-7AE9-4A55-8A88-4E107909AE79}" type="pres">
      <dgm:prSet presAssocID="{751292BB-3841-489C-89B4-892C9EDCD602}" presName="parTxOnly" presStyleLbl="node1" presStyleIdx="0" presStyleCnt="4" custLinFactNeighborX="-61446" custLinFactNeighborY="-8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4123620-182A-4C73-9785-0A399E35132C}" type="pres">
      <dgm:prSet presAssocID="{BE55E8D9-9411-47DC-9B19-1BB8F124150B}" presName="parTxOnlySpace" presStyleCnt="0"/>
      <dgm:spPr/>
    </dgm:pt>
    <dgm:pt modelId="{A2CBF444-F9A4-4EFE-B272-F6BA644A8670}" type="pres">
      <dgm:prSet presAssocID="{2BEE2897-C878-446A-ACCB-AC9100D3AECB}" presName="parTxOnly" presStyleLbl="node1" presStyleIdx="1" presStyleCnt="4" custLinFactNeighborX="-17350" custLinFactNeighborY="26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828FB86-2406-4933-B0DD-8A00345E07DF}" type="pres">
      <dgm:prSet presAssocID="{1A7DF82E-B8C2-4A43-8040-464BA642A67A}" presName="parTxOnlySpace" presStyleCnt="0"/>
      <dgm:spPr/>
    </dgm:pt>
    <dgm:pt modelId="{47589C88-693E-4CFC-ACE2-D28A68103693}" type="pres">
      <dgm:prSet presAssocID="{3476A2E3-3F2A-4BE8-BF3A-EBCBE2E1F73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0D6AFA1-B5EB-40DC-8E92-8E13BACAEADA}" type="pres">
      <dgm:prSet presAssocID="{60F37A7F-BC75-4883-9EE1-CB40B1CD83E3}" presName="parTxOnlySpace" presStyleCnt="0"/>
      <dgm:spPr/>
    </dgm:pt>
    <dgm:pt modelId="{4A739FCC-50AA-40E2-9CBC-E4F86863F6BB}" type="pres">
      <dgm:prSet presAssocID="{2FA295DA-0891-41A5-A88D-F7B0E9AEFFB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97E16BF7-4962-4629-B7E0-B47E1166B494}" type="presOf" srcId="{2BEE2897-C878-446A-ACCB-AC9100D3AECB}" destId="{A2CBF444-F9A4-4EFE-B272-F6BA644A8670}" srcOrd="0" destOrd="0" presId="urn:microsoft.com/office/officeart/2005/8/layout/chevron1"/>
    <dgm:cxn modelId="{CC1E3382-D7F5-401F-B7FE-BF7AF5BBD69D}" srcId="{EB8630FE-98F2-4D3E-BE56-A990873E8BCF}" destId="{2FA295DA-0891-41A5-A88D-F7B0E9AEFFB0}" srcOrd="3" destOrd="0" parTransId="{FA196A7D-78FE-4D42-BB5D-97E0BA223F75}" sibTransId="{7C9063BD-4CB9-48B2-8C32-E9BC7B300F46}"/>
    <dgm:cxn modelId="{43137310-4118-4B0E-87A8-AE878F4DC8B1}" type="presOf" srcId="{2FA295DA-0891-41A5-A88D-F7B0E9AEFFB0}" destId="{4A739FCC-50AA-40E2-9CBC-E4F86863F6BB}" srcOrd="0" destOrd="0" presId="urn:microsoft.com/office/officeart/2005/8/layout/chevron1"/>
    <dgm:cxn modelId="{A294496B-47EC-4053-8D82-573778833476}" srcId="{EB8630FE-98F2-4D3E-BE56-A990873E8BCF}" destId="{751292BB-3841-489C-89B4-892C9EDCD602}" srcOrd="0" destOrd="0" parTransId="{92DA1DF1-DA0D-4446-A283-FC28089F2068}" sibTransId="{BE55E8D9-9411-47DC-9B19-1BB8F124150B}"/>
    <dgm:cxn modelId="{DC5590EF-515F-418D-A746-D493970B1652}" srcId="{EB8630FE-98F2-4D3E-BE56-A990873E8BCF}" destId="{2BEE2897-C878-446A-ACCB-AC9100D3AECB}" srcOrd="1" destOrd="0" parTransId="{2167ECA2-DEA9-4FBF-B7DC-806A4EBD741C}" sibTransId="{1A7DF82E-B8C2-4A43-8040-464BA642A67A}"/>
    <dgm:cxn modelId="{E2E8FFDB-18B1-4CB0-BF83-90F50A5E60B5}" type="presOf" srcId="{EB8630FE-98F2-4D3E-BE56-A990873E8BCF}" destId="{18E16DE5-3C55-447E-8598-BA79D436E706}" srcOrd="0" destOrd="0" presId="urn:microsoft.com/office/officeart/2005/8/layout/chevron1"/>
    <dgm:cxn modelId="{E587920B-9245-44D7-9AC1-D1D50A8D564E}" type="presOf" srcId="{3476A2E3-3F2A-4BE8-BF3A-EBCBE2E1F733}" destId="{47589C88-693E-4CFC-ACE2-D28A68103693}" srcOrd="0" destOrd="0" presId="urn:microsoft.com/office/officeart/2005/8/layout/chevron1"/>
    <dgm:cxn modelId="{4FDD67BC-9406-4AAB-B82A-10EC46C4AA6A}" type="presOf" srcId="{751292BB-3841-489C-89B4-892C9EDCD602}" destId="{8B02514A-7AE9-4A55-8A88-4E107909AE79}" srcOrd="0" destOrd="0" presId="urn:microsoft.com/office/officeart/2005/8/layout/chevron1"/>
    <dgm:cxn modelId="{E901967C-557A-474F-8D58-F61D51FD00C3}" srcId="{EB8630FE-98F2-4D3E-BE56-A990873E8BCF}" destId="{3476A2E3-3F2A-4BE8-BF3A-EBCBE2E1F733}" srcOrd="2" destOrd="0" parTransId="{624BC53B-4773-4339-B1BA-20815D3C9D0F}" sibTransId="{60F37A7F-BC75-4883-9EE1-CB40B1CD83E3}"/>
    <dgm:cxn modelId="{7F1C69FC-1164-4EA9-9E50-FFB4D293CD62}" type="presParOf" srcId="{18E16DE5-3C55-447E-8598-BA79D436E706}" destId="{8B02514A-7AE9-4A55-8A88-4E107909AE79}" srcOrd="0" destOrd="0" presId="urn:microsoft.com/office/officeart/2005/8/layout/chevron1"/>
    <dgm:cxn modelId="{E6925501-024D-4CE8-AED2-6C494A5206B8}" type="presParOf" srcId="{18E16DE5-3C55-447E-8598-BA79D436E706}" destId="{64123620-182A-4C73-9785-0A399E35132C}" srcOrd="1" destOrd="0" presId="urn:microsoft.com/office/officeart/2005/8/layout/chevron1"/>
    <dgm:cxn modelId="{DDC72FFE-EF37-4BD4-A454-12D0A38B0A32}" type="presParOf" srcId="{18E16DE5-3C55-447E-8598-BA79D436E706}" destId="{A2CBF444-F9A4-4EFE-B272-F6BA644A8670}" srcOrd="2" destOrd="0" presId="urn:microsoft.com/office/officeart/2005/8/layout/chevron1"/>
    <dgm:cxn modelId="{507520DB-59B0-4033-AA56-979FCAD91FBF}" type="presParOf" srcId="{18E16DE5-3C55-447E-8598-BA79D436E706}" destId="{9828FB86-2406-4933-B0DD-8A00345E07DF}" srcOrd="3" destOrd="0" presId="urn:microsoft.com/office/officeart/2005/8/layout/chevron1"/>
    <dgm:cxn modelId="{F74C79A1-1F3E-4D56-8EB5-0519D09AFA07}" type="presParOf" srcId="{18E16DE5-3C55-447E-8598-BA79D436E706}" destId="{47589C88-693E-4CFC-ACE2-D28A68103693}" srcOrd="4" destOrd="0" presId="urn:microsoft.com/office/officeart/2005/8/layout/chevron1"/>
    <dgm:cxn modelId="{246F9C6C-B0C6-41F4-AF85-D9F6AD36A13A}" type="presParOf" srcId="{18E16DE5-3C55-447E-8598-BA79D436E706}" destId="{E0D6AFA1-B5EB-40DC-8E92-8E13BACAEADA}" srcOrd="5" destOrd="0" presId="urn:microsoft.com/office/officeart/2005/8/layout/chevron1"/>
    <dgm:cxn modelId="{6DE618CF-D05E-470F-82D4-8B5AACC67D6E}" type="presParOf" srcId="{18E16DE5-3C55-447E-8598-BA79D436E706}" destId="{4A739FCC-50AA-40E2-9CBC-E4F86863F6B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26DD5-0ECD-481D-82A3-04CDEF6F4DDC}">
      <dsp:nvSpPr>
        <dsp:cNvPr id="0" name=""/>
        <dsp:cNvSpPr/>
      </dsp:nvSpPr>
      <dsp:spPr>
        <a:xfrm>
          <a:off x="5024" y="268882"/>
          <a:ext cx="2924711" cy="1169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Fernisering af udstillingen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 ”Klinik 100 år” hos Lægerne Vase, Juhl og Hansen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d. 26. aug. 2016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på Kolding Kommunes kulturnat </a:t>
          </a:r>
          <a:endParaRPr lang="da-DK" sz="800" kern="1200" dirty="0"/>
        </a:p>
      </dsp:txBody>
      <dsp:txXfrm>
        <a:off x="589966" y="268882"/>
        <a:ext cx="1754827" cy="1169884"/>
      </dsp:txXfrm>
    </dsp:sp>
    <dsp:sp modelId="{8B02514A-7AE9-4A55-8A88-4E107909AE79}">
      <dsp:nvSpPr>
        <dsp:cNvPr id="0" name=""/>
        <dsp:cNvSpPr/>
      </dsp:nvSpPr>
      <dsp:spPr>
        <a:xfrm>
          <a:off x="2637265" y="268882"/>
          <a:ext cx="2924711" cy="1169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Udstillingen var åben for offentligheden på hverdage i perioden 26. aug. – 4. sep. 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Åbningstid:16.00 – 20.00 hverdage og i weekender fra 10-16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Udstillingen blev afholdt i forbindelse med Trekantområdets Festuge</a:t>
          </a:r>
          <a:endParaRPr lang="da-DK" sz="800" kern="1200" dirty="0" smtClean="0"/>
        </a:p>
      </dsp:txBody>
      <dsp:txXfrm>
        <a:off x="3222207" y="268882"/>
        <a:ext cx="1754827" cy="1169884"/>
      </dsp:txXfrm>
    </dsp:sp>
    <dsp:sp modelId="{BC808F6D-A9D4-4972-8E66-02BC5B571511}">
      <dsp:nvSpPr>
        <dsp:cNvPr id="0" name=""/>
        <dsp:cNvSpPr/>
      </dsp:nvSpPr>
      <dsp:spPr>
        <a:xfrm>
          <a:off x="5269505" y="268882"/>
          <a:ext cx="2924711" cy="1169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Udstillingen var åben i åbningstiden hos Lægerne Vase, Juhl og Hansen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i  perioden d. 5. sep. - d. 19. sep. </a:t>
          </a:r>
          <a:endParaRPr lang="da-DK" sz="800" kern="1200" dirty="0"/>
        </a:p>
      </dsp:txBody>
      <dsp:txXfrm>
        <a:off x="5854447" y="268882"/>
        <a:ext cx="1754827" cy="1169884"/>
      </dsp:txXfrm>
    </dsp:sp>
    <dsp:sp modelId="{836C35B8-FDC8-4E17-8B60-AB605D2C7680}">
      <dsp:nvSpPr>
        <dsp:cNvPr id="0" name=""/>
        <dsp:cNvSpPr/>
      </dsp:nvSpPr>
      <dsp:spPr>
        <a:xfrm>
          <a:off x="7901746" y="268882"/>
          <a:ext cx="2924711" cy="1169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Foredrag </a:t>
          </a:r>
          <a:r>
            <a:rPr lang="da-DK" sz="800" kern="1200" dirty="0" smtClean="0"/>
            <a:t>med forfatter og journalist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Pia </a:t>
          </a:r>
          <a:r>
            <a:rPr lang="da-DK" sz="800" kern="1200" dirty="0" smtClean="0"/>
            <a:t>Friis Laneth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1. sep. kl. </a:t>
          </a:r>
          <a:r>
            <a:rPr lang="da-DK" sz="800" kern="1200" dirty="0" smtClean="0"/>
            <a:t>19.00, på KEU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Overskrift: Danmarks første kvindelige akademiker var læge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Arrangementet blev afholdt i forbindelse med Trekantområdets Festuge </a:t>
          </a:r>
          <a:endParaRPr lang="da-DK" sz="800" kern="1200" dirty="0" smtClean="0"/>
        </a:p>
      </dsp:txBody>
      <dsp:txXfrm>
        <a:off x="8486688" y="268882"/>
        <a:ext cx="1754827" cy="1169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0130A-E156-4E18-A13F-BF4A1C919477}">
      <dsp:nvSpPr>
        <dsp:cNvPr id="0" name=""/>
        <dsp:cNvSpPr/>
      </dsp:nvSpPr>
      <dsp:spPr>
        <a:xfrm>
          <a:off x="39584" y="806478"/>
          <a:ext cx="3049661" cy="12198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/>
        </a:p>
      </dsp:txBody>
      <dsp:txXfrm>
        <a:off x="649516" y="806478"/>
        <a:ext cx="1829797" cy="1219864"/>
      </dsp:txXfrm>
    </dsp:sp>
    <dsp:sp modelId="{9180B9C5-E6D4-4297-A418-436325FE17FF}">
      <dsp:nvSpPr>
        <dsp:cNvPr id="0" name=""/>
        <dsp:cNvSpPr/>
      </dsp:nvSpPr>
      <dsp:spPr>
        <a:xfrm>
          <a:off x="2749934" y="769980"/>
          <a:ext cx="3049661" cy="12198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Udstilling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Kolding Bibliotek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Ugerne 38 </a:t>
          </a:r>
          <a:r>
            <a:rPr lang="da-DK" sz="800" kern="1200" dirty="0" smtClean="0"/>
            <a:t>og </a:t>
          </a:r>
          <a:r>
            <a:rPr lang="da-DK" sz="800" kern="1200" dirty="0" smtClean="0"/>
            <a:t>39</a:t>
          </a:r>
          <a:endParaRPr lang="da-DK" sz="800" kern="1200" dirty="0" smtClean="0"/>
        </a:p>
      </dsp:txBody>
      <dsp:txXfrm>
        <a:off x="3359866" y="769980"/>
        <a:ext cx="1829797" cy="1219864"/>
      </dsp:txXfrm>
    </dsp:sp>
    <dsp:sp modelId="{08439054-1A51-4603-B699-974CFFF8FBAB}">
      <dsp:nvSpPr>
        <dsp:cNvPr id="0" name=""/>
        <dsp:cNvSpPr/>
      </dsp:nvSpPr>
      <dsp:spPr>
        <a:xfrm>
          <a:off x="5494630" y="769980"/>
          <a:ext cx="3049661" cy="12198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err="1" smtClean="0"/>
            <a:t>Sundhedscampen</a:t>
          </a:r>
          <a:r>
            <a:rPr lang="da-DK" sz="8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5. okt., UC Syd </a:t>
          </a:r>
          <a:endParaRPr lang="da-DK" sz="800" kern="1200" dirty="0"/>
        </a:p>
      </dsp:txBody>
      <dsp:txXfrm>
        <a:off x="6104562" y="769980"/>
        <a:ext cx="1829797" cy="1219864"/>
      </dsp:txXfrm>
    </dsp:sp>
    <dsp:sp modelId="{C2DC0D56-0633-42D7-9E4D-0135020C6E2A}">
      <dsp:nvSpPr>
        <dsp:cNvPr id="0" name=""/>
        <dsp:cNvSpPr/>
      </dsp:nvSpPr>
      <dsp:spPr>
        <a:xfrm>
          <a:off x="8239326" y="769980"/>
          <a:ext cx="3049661" cy="12198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Foredrag af sognepræst Lone Vesterdal og praktiserende læge Inger Uldall Juhl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Overskrift: Lægevidenskab og tro – måske fremtidens samarbejdspartnere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25. Okt. på Kolding Bibliotek </a:t>
          </a:r>
          <a:endParaRPr lang="da-DK" sz="800" kern="1200" dirty="0" smtClean="0"/>
        </a:p>
      </dsp:txBody>
      <dsp:txXfrm>
        <a:off x="8849258" y="769980"/>
        <a:ext cx="1829797" cy="1219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2514A-7AE9-4A55-8A88-4E107909AE79}">
      <dsp:nvSpPr>
        <dsp:cNvPr id="0" name=""/>
        <dsp:cNvSpPr/>
      </dsp:nvSpPr>
      <dsp:spPr>
        <a:xfrm>
          <a:off x="0" y="432063"/>
          <a:ext cx="3116999" cy="1246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100 års jubilæum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1. November, Koldinghus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Foredrag af forskellige oplægsholdere samt udstillingen vises i kirkesalen </a:t>
          </a:r>
          <a:endParaRPr lang="da-DK" sz="800" kern="1200" dirty="0"/>
        </a:p>
      </dsp:txBody>
      <dsp:txXfrm>
        <a:off x="623400" y="432063"/>
        <a:ext cx="1870200" cy="1246799"/>
      </dsp:txXfrm>
    </dsp:sp>
    <dsp:sp modelId="{A2CBF444-F9A4-4EFE-B272-F6BA644A8670}">
      <dsp:nvSpPr>
        <dsp:cNvPr id="0" name=""/>
        <dsp:cNvSpPr/>
      </dsp:nvSpPr>
      <dsp:spPr>
        <a:xfrm>
          <a:off x="2756574" y="475738"/>
          <a:ext cx="3116999" cy="1246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Udstillingen vises hos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Kolding Sundhedscenter fra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 d. 2. november - ? </a:t>
          </a:r>
        </a:p>
      </dsp:txBody>
      <dsp:txXfrm>
        <a:off x="3379974" y="475738"/>
        <a:ext cx="1870200" cy="1246799"/>
      </dsp:txXfrm>
    </dsp:sp>
    <dsp:sp modelId="{47589C88-693E-4CFC-ACE2-D28A68103693}">
      <dsp:nvSpPr>
        <dsp:cNvPr id="0" name=""/>
        <dsp:cNvSpPr/>
      </dsp:nvSpPr>
      <dsp:spPr>
        <a:xfrm>
          <a:off x="5615953" y="442399"/>
          <a:ext cx="3116999" cy="1246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Fremtidens læge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Undersøgelse i perioden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26. </a:t>
          </a:r>
          <a:r>
            <a:rPr lang="da-DK" sz="800" kern="1200" dirty="0" err="1" smtClean="0"/>
            <a:t>aug</a:t>
          </a:r>
          <a:r>
            <a:rPr lang="da-DK" sz="800" kern="1200" dirty="0" smtClean="0"/>
            <a:t> - </a:t>
          </a:r>
          <a:r>
            <a:rPr lang="da-DK" sz="800" kern="1200" dirty="0" err="1" smtClean="0"/>
            <a:t>nov</a:t>
          </a:r>
          <a:endParaRPr lang="da-DK" sz="800" kern="1200" dirty="0"/>
        </a:p>
      </dsp:txBody>
      <dsp:txXfrm>
        <a:off x="6239353" y="442399"/>
        <a:ext cx="1870200" cy="1246799"/>
      </dsp:txXfrm>
    </dsp:sp>
    <dsp:sp modelId="{4A739FCC-50AA-40E2-9CBC-E4F86863F6BB}">
      <dsp:nvSpPr>
        <dsp:cNvPr id="0" name=""/>
        <dsp:cNvSpPr/>
      </dsp:nvSpPr>
      <dsp:spPr>
        <a:xfrm>
          <a:off x="8421252" y="442399"/>
          <a:ext cx="3116999" cy="1246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Undersøgelsen ”Fremtidens læge” + idekatalog fra </a:t>
          </a:r>
          <a:r>
            <a:rPr lang="da-DK" sz="800" kern="1200" dirty="0" err="1" smtClean="0"/>
            <a:t>Sundhedscampen</a:t>
          </a:r>
          <a:r>
            <a:rPr lang="da-DK" sz="800" kern="1200" dirty="0" smtClean="0"/>
            <a:t> + artikel udarbejdes i perioden: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Nov. 2016  – feb.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Materiale i forbindelse med KEU projektet  </a:t>
          </a:r>
          <a:endParaRPr lang="da-DK" sz="800" kern="1200" dirty="0"/>
        </a:p>
      </dsp:txBody>
      <dsp:txXfrm>
        <a:off x="9044652" y="442399"/>
        <a:ext cx="1870200" cy="1246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33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54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439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7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526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0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572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620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733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55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86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32EB-E2AE-4AC6-96FE-C55B7C551C65}" type="datetimeFigureOut">
              <a:rPr lang="da-DK" smtClean="0"/>
              <a:t>13-10-2016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2F0C-58E4-4547-978E-325F5767E9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425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3681819"/>
              </p:ext>
            </p:extLst>
          </p:nvPr>
        </p:nvGraphicFramePr>
        <p:xfrm>
          <a:off x="635922" y="412096"/>
          <a:ext cx="10831483" cy="1707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5898448"/>
              </p:ext>
            </p:extLst>
          </p:nvPr>
        </p:nvGraphicFramePr>
        <p:xfrm>
          <a:off x="360217" y="1579418"/>
          <a:ext cx="11294227" cy="275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3685458"/>
              </p:ext>
            </p:extLst>
          </p:nvPr>
        </p:nvGraphicFramePr>
        <p:xfrm>
          <a:off x="360217" y="3748271"/>
          <a:ext cx="11543607" cy="2131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1026621" y="2451498"/>
            <a:ext cx="1932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solidFill>
                  <a:schemeClr val="bg1"/>
                </a:solidFill>
              </a:rPr>
              <a:t>F</a:t>
            </a:r>
            <a:r>
              <a:rPr lang="da-DK" sz="800" dirty="0" smtClean="0">
                <a:solidFill>
                  <a:schemeClr val="bg1"/>
                </a:solidFill>
              </a:rPr>
              <a:t>oredrag med professor Birgitte Possing  </a:t>
            </a:r>
          </a:p>
          <a:p>
            <a:endParaRPr lang="da-DK" sz="800" dirty="0">
              <a:solidFill>
                <a:schemeClr val="bg1"/>
              </a:solidFill>
            </a:endParaRPr>
          </a:p>
          <a:p>
            <a:r>
              <a:rPr lang="da-DK" sz="800" dirty="0" smtClean="0">
                <a:solidFill>
                  <a:schemeClr val="bg1"/>
                </a:solidFill>
              </a:rPr>
              <a:t>Overskrift: Kvinders vej til uddannelse og politisk indflydelse</a:t>
            </a:r>
          </a:p>
          <a:p>
            <a:endParaRPr lang="da-DK" sz="800" dirty="0" smtClean="0">
              <a:solidFill>
                <a:schemeClr val="bg1"/>
              </a:solidFill>
            </a:endParaRPr>
          </a:p>
          <a:p>
            <a:r>
              <a:rPr lang="da-DK" sz="800" dirty="0" smtClean="0">
                <a:solidFill>
                  <a:schemeClr val="bg1"/>
                </a:solidFill>
              </a:rPr>
              <a:t>12</a:t>
            </a:r>
            <a:r>
              <a:rPr lang="da-DK" sz="800" dirty="0" smtClean="0">
                <a:solidFill>
                  <a:schemeClr val="bg1"/>
                </a:solidFill>
              </a:rPr>
              <a:t>. September kl. </a:t>
            </a:r>
            <a:r>
              <a:rPr lang="da-DK" sz="800" dirty="0" smtClean="0">
                <a:solidFill>
                  <a:schemeClr val="bg1"/>
                </a:solidFill>
              </a:rPr>
              <a:t>19.00, Nicolai Bio + filmen ”Vejen er Lang” instrueret af Mette Knudsen blev vist denne aften </a:t>
            </a:r>
            <a:endParaRPr lang="da-DK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UCSYD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Dorthe Christiane Zinck Iversen (DCIV)</dc:creator>
  <cp:lastModifiedBy>Dorthe Christiane Zinck Iversen (DCIV)</cp:lastModifiedBy>
  <cp:revision>5</cp:revision>
  <dcterms:created xsi:type="dcterms:W3CDTF">2016-10-13T12:03:49Z</dcterms:created>
  <dcterms:modified xsi:type="dcterms:W3CDTF">2016-10-13T12:52:23Z</dcterms:modified>
</cp:coreProperties>
</file>